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  <Override PartName="/drs/shapexml.xml" ContentType="application/vnd.ms-office.DrsShape+xml"/>
</Types>
</file>

<file path=_rels/.rels><?xml version="1.0" encoding="UTF-8" standalone="yes"?>
<Relationships xmlns="http://schemas.openxmlformats.org/package/2006/relationships"><Relationship Id="rId2" Type="http://schemas.microsoft.com/office/2006/relationships/shapeXml" Target="drs/shapexml.xml"/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7XxsDYvDVMgfFisZP2migG==" textCheckSum="" fHybridRaster="0" shapeId="3" ver="1">
  <a:preciseEffectOffsets>
    <a:l n="635" d="8218170"/>
    <a:t n="0" d="5974715"/>
    <a:r n="-635" d="8218170"/>
    <a:b n="635" d="5974715"/>
  </a:preciseEffectOffsets>
</a:downRevStg>
</file>

<file path=drs/shapexml.xml><?xml version="1.0" encoding="utf-8"?>
<p:sp xmlns:p="http://schemas.openxmlformats.org/presentationml/2006/main" xmlns:a="http://schemas.openxmlformats.org/drawingml/2006/main" xmlns:r="http://schemas.openxmlformats.org/officeDocument/2006/relationships">
  <p:nvSpPr>
    <p:cNvPr id="3" name="内容占位符 2"/>
    <p:cNvSpPr>
      <a:spLocks noGrp="1"/>
    </p:cNvSpPr>
    <p:nvPr>
      <p:ph idx="1"/>
    </p:nvPr>
  </p:nvSpPr>
  <p:spPr bwMode="auto">
    <a:xfrm>
      <a:off x="386715" y="622300"/>
      <a:ext cx="8218170" cy="5974715"/>
    </a:xfrm>
    <a:ln>
      <a:miter lim="800000"/>
    </a:ln>
    <a:effectLst/>
    <a:scene3d>
      <a:camera prst="orthographicFront"/>
      <a:lightRig rig="balanced" dir="t"/>
    </a:scene3d>
    <a:sp3d prstMaterial="plastic"/>
  </p:spPr>
  <p:txBody>
    <a:bodyPr vert="horz" wrap="square" lIns="91440" tIns="45720" rIns="91440" bIns="45720" numCol="1" rtlCol="0" anchor="t" anchorCtr="0" compatLnSpc="1"/>
    <a:lstStyle/>
    <a:p>
      <a:pPr marL="342900" marR="0" lvl="0" indent="-342900" algn="l" defTabSz="914400" rtl="0" eaLnBrk="0" fontAlgn="auto" latinLnBrk="0" hangingPunct="0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•"/>
        <a:defRPr/>
      </a:pPr>
      <a:r>
        <a:rPr kumimoji="0" lang="en-US" altLang="zh-CN" sz="3800" b="1" i="0" u="none" strike="noStrike" kern="1200" cap="none" spc="0" normalizeH="0" baseline="0" noProof="0" dirty="0" smtClean="0">
          <a:ln w="12700">
            <a:solidFill>
              <a:schemeClr val="tx2">
                <a:satMod val="155000"/>
              </a:schemeClr>
            </a:solidFill>
            <a:prstDash val="solid"/>
          </a:ln>
          <a:solidFill>
            <a:schemeClr val="tx2">
              <a:lumMod val="75000"/>
            </a:schemeClr>
          </a:solidFill>
          <a:effectLst>
            <a:outerShdw blurRad="41275" dist="20320" dir="1800000" algn="tl" rotWithShape="0">
              <a:srgbClr val="000000">
                <a:alpha val="40000"/>
              </a:srgbClr>
            </a:outerShdw>
          </a:effectLst>
          <a:uLnTx/>
          <a:uFillTx/>
          <a:latin typeface="+mn-lt"/>
          <a:ea typeface="+mn-ea"/>
          <a:cs typeface="+mn-cs"/>
        </a:rPr>
        <a:t>24</a:t>
      </a:r>
      <a:r>
        <a:rPr kumimoji="0" lang="zh-CN" altLang="en-US" sz="3800" b="1" i="0" u="none" strike="noStrike" kern="1200" cap="none" spc="0" normalizeH="0" baseline="0" noProof="0" dirty="0" smtClean="0">
          <a:ln w="12700">
            <a:solidFill>
              <a:schemeClr val="tx2">
                <a:satMod val="155000"/>
              </a:schemeClr>
            </a:solidFill>
            <a:prstDash val="solid"/>
          </a:ln>
          <a:solidFill>
            <a:schemeClr val="tx2">
              <a:lumMod val="75000"/>
            </a:schemeClr>
          </a:solidFill>
          <a:effectLst>
            <a:outerShdw blurRad="41275" dist="20320" dir="1800000" algn="tl" rotWithShape="0">
              <a:srgbClr val="000000">
                <a:alpha val="40000"/>
              </a:srgbClr>
            </a:outerShdw>
          </a:effectLst>
          <a:uLnTx/>
          <a:uFillTx/>
          <a:latin typeface="+mn-lt"/>
          <a:ea typeface="+mn-ea"/>
          <a:cs typeface="+mn-cs"/>
        </a:rPr>
        <a:t>祝谢了，就擘开，说：“这是我的身体，为你们舍的你们应当如此行，为的是记念我。”</a:t>
      </a:r>
      <a:endParaRPr kumimoji="0" lang="zh-CN" altLang="en-US" sz="3800" b="1" i="0" u="none" strike="noStrike" kern="1200" cap="none" spc="0" normalizeH="0" baseline="0" noProof="0" dirty="0" smtClean="0">
        <a:ln w="12700">
          <a:solidFill>
            <a:schemeClr val="tx2">
              <a:satMod val="155000"/>
            </a:schemeClr>
          </a:solidFill>
          <a:prstDash val="solid"/>
        </a:ln>
        <a:solidFill>
          <a:schemeClr val="tx2">
            <a:lumMod val="75000"/>
          </a:schemeClr>
        </a:solidFill>
        <a:effectLst>
          <a:outerShdw blurRad="41275" dist="20320" dir="1800000" algn="tl" rotWithShape="0">
            <a:srgbClr val="000000">
              <a:alpha val="40000"/>
            </a:srgbClr>
          </a:outerShdw>
        </a:effectLst>
        <a:uLnTx/>
        <a:uFillTx/>
        <a:latin typeface="+mn-lt"/>
        <a:ea typeface="+mn-ea"/>
        <a:cs typeface="+mn-cs"/>
      </a:endParaRPr>
    </a:p>
    <a:p>
      <a:pPr marL="342900" marR="0" lvl="0" indent="-342900" algn="l" defTabSz="914400" rtl="0" eaLnBrk="0" fontAlgn="auto" latinLnBrk="0" hangingPunct="0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anose="020B0604020202020204" pitchFamily="34" charset="0"/>
        <a:buChar char="•"/>
        <a:defRPr/>
      </a:pPr>
      <a:r>
        <a:rPr kumimoji="0" lang="en-US" altLang="zh-CN" sz="3800" b="1" i="0" u="none" strike="noStrike" kern="1200" cap="none" spc="0" normalizeH="0" baseline="0" noProof="0" dirty="0" smtClean="0">
          <a:ln w="12700">
            <a:solidFill>
              <a:schemeClr val="tx2">
                <a:satMod val="155000"/>
              </a:schemeClr>
            </a:solidFill>
            <a:prstDash val="solid"/>
          </a:ln>
          <a:solidFill>
            <a:schemeClr val="tx2">
              <a:lumMod val="75000"/>
            </a:schemeClr>
          </a:solidFill>
          <a:effectLst>
            <a:outerShdw blurRad="41275" dist="20320" dir="1800000" algn="tl" rotWithShape="0">
              <a:srgbClr val="000000">
                <a:alpha val="40000"/>
              </a:srgbClr>
            </a:outerShdw>
          </a:effectLst>
          <a:uLnTx/>
          <a:uFillTx/>
          <a:latin typeface="+mn-lt"/>
          <a:ea typeface="+mn-ea"/>
          <a:cs typeface="+mn-cs"/>
        </a:rPr>
        <a:t>25</a:t>
      </a:r>
      <a:r>
        <a:rPr kumimoji="0" lang="zh-CN" altLang="en-US" sz="3800" b="1" i="0" u="none" strike="noStrike" kern="1200" cap="none" spc="0" normalizeH="0" baseline="0" noProof="0" dirty="0" smtClean="0">
          <a:ln w="12700">
            <a:solidFill>
              <a:schemeClr val="tx2">
                <a:satMod val="155000"/>
              </a:schemeClr>
            </a:solidFill>
            <a:prstDash val="solid"/>
          </a:ln>
          <a:solidFill>
            <a:schemeClr val="tx2">
              <a:lumMod val="75000"/>
            </a:schemeClr>
          </a:solidFill>
          <a:effectLst>
            <a:outerShdw blurRad="41275" dist="20320" dir="1800000" algn="tl" rotWithShape="0">
              <a:srgbClr val="000000">
                <a:alpha val="40000"/>
              </a:srgbClr>
            </a:outerShdw>
          </a:effectLst>
          <a:uLnTx/>
          <a:uFillTx/>
          <a:latin typeface="+mn-lt"/>
          <a:ea typeface="+mn-ea"/>
          <a:cs typeface="+mn-cs"/>
        </a:rPr>
        <a:t>饭后，也照样拿起杯来，说：“这杯是用我的血所立的新约。</a:t>
      </a:r>
      <a:endParaRPr kumimoji="0" lang="zh-CN" altLang="en-US" sz="3800" b="1" i="0" u="none" strike="noStrike" kern="1200" cap="none" spc="0" normalizeH="0" baseline="0" noProof="0" dirty="0" smtClean="0">
        <a:ln w="12700">
          <a:solidFill>
            <a:schemeClr val="tx2">
              <a:satMod val="155000"/>
            </a:schemeClr>
          </a:solidFill>
          <a:prstDash val="solid"/>
        </a:ln>
        <a:solidFill>
          <a:schemeClr val="tx2">
            <a:lumMod val="75000"/>
          </a:schemeClr>
        </a:solidFill>
        <a:effectLst>
          <a:outerShdw blurRad="41275" dist="20320" dir="1800000" algn="tl" rotWithShape="0">
            <a:srgbClr val="000000">
              <a:alpha val="40000"/>
            </a:srgbClr>
          </a:outerShdw>
        </a:effectLst>
        <a:uLnTx/>
        <a:uFillTx/>
        <a:latin typeface="+mn-lt"/>
        <a:ea typeface="+mn-ea"/>
        <a:cs typeface="+mn-cs"/>
      </a:endParaRPr>
    </a:p>
  </p:txBody>
</p:sp>
</file>